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BadaBoom BB" panose="020B0603050302020204" pitchFamily="34" charset="0"/>
      <p:regular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2875" autoAdjust="0"/>
  </p:normalViewPr>
  <p:slideViewPr>
    <p:cSldViewPr snapToGrid="0">
      <p:cViewPr varScale="1">
        <p:scale>
          <a:sx n="33" d="100"/>
          <a:sy n="33" d="100"/>
        </p:scale>
        <p:origin x="811" y="48"/>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EDBFA4-ECA6-4376-9130-A2E1EAE150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dirty="0">
                <a:latin typeface="BadaBoom BB" panose="020B0603050302020204" pitchFamily="34" charset="0"/>
              </a:rPr>
              <a:t>Making Wise Decisions</a:t>
            </a:r>
          </a:p>
        </p:txBody>
      </p:sp>
      <p:sp>
        <p:nvSpPr>
          <p:cNvPr id="3" name="Date Placeholder 2">
            <a:extLst>
              <a:ext uri="{FF2B5EF4-FFF2-40B4-BE49-F238E27FC236}">
                <a16:creationId xmlns:a16="http://schemas.microsoft.com/office/drawing/2014/main" id="{2D2A9B16-C39F-4B26-B6E3-61C84DDE15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22, 2017 am</a:t>
            </a:r>
          </a:p>
        </p:txBody>
      </p:sp>
      <p:sp>
        <p:nvSpPr>
          <p:cNvPr id="4" name="Footer Placeholder 3">
            <a:extLst>
              <a:ext uri="{FF2B5EF4-FFF2-40B4-BE49-F238E27FC236}">
                <a16:creationId xmlns:a16="http://schemas.microsoft.com/office/drawing/2014/main" id="{ACF3EFF9-CF9D-4297-9163-688A16E15D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3FCB5CE-0313-4BB6-A85B-94C54FCD8A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FE1E71A7-9099-42DA-A0EC-A57A9B57DE45}" type="slidenum">
              <a:rPr lang="en-US" smtClean="0"/>
              <a:t>‹#›</a:t>
            </a:fld>
            <a:endParaRPr lang="en-US" dirty="0"/>
          </a:p>
        </p:txBody>
      </p:sp>
    </p:spTree>
    <p:extLst>
      <p:ext uri="{BB962C8B-B14F-4D97-AF65-F5344CB8AC3E}">
        <p14:creationId xmlns:p14="http://schemas.microsoft.com/office/powerpoint/2010/main" val="2106848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70818-11EF-4AF0-8DC6-5652110470F3}"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9A483-DF97-49B9-A759-B1B1596C8EAE}" type="slidenum">
              <a:rPr lang="en-US" smtClean="0"/>
              <a:t>‹#›</a:t>
            </a:fld>
            <a:endParaRPr lang="en-US"/>
          </a:p>
        </p:txBody>
      </p:sp>
    </p:spTree>
    <p:extLst>
      <p:ext uri="{BB962C8B-B14F-4D97-AF65-F5344CB8AC3E}">
        <p14:creationId xmlns:p14="http://schemas.microsoft.com/office/powerpoint/2010/main" val="164029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(Deuteronomy 30:14-20), [Moses’ address to Israel in Moab before they possessed the promised land] </a:t>
            </a:r>
            <a:r>
              <a:rPr lang="en-US" sz="1200" b="0" i="1" kern="1200" dirty="0">
                <a:solidFill>
                  <a:schemeClr val="tx1"/>
                </a:solidFill>
                <a:effectLst/>
                <a:latin typeface="+mn-lt"/>
                <a:ea typeface="+mn-ea"/>
                <a:cs typeface="+mn-cs"/>
              </a:rPr>
              <a:t>“</a:t>
            </a:r>
            <a:r>
              <a:rPr lang="en-US" baseline="30000" dirty="0"/>
              <a:t>14</a:t>
            </a:r>
            <a:r>
              <a:rPr lang="en-US" dirty="0"/>
              <a:t> But the word is very near you, in your mouth and in your heart, that you may do it. </a:t>
            </a:r>
            <a:r>
              <a:rPr lang="en-US" baseline="30000" dirty="0"/>
              <a:t>15</a:t>
            </a:r>
            <a:r>
              <a:rPr lang="en-US" dirty="0"/>
              <a:t> “See, I have set before you today </a:t>
            </a:r>
            <a:r>
              <a:rPr lang="en-US" u="sng" dirty="0"/>
              <a:t>life and good, death and evil</a:t>
            </a:r>
            <a:r>
              <a:rPr lang="en-US" dirty="0"/>
              <a:t>,</a:t>
            </a:r>
            <a:r>
              <a:rPr lang="en-US" baseline="30000" dirty="0"/>
              <a:t> 16</a:t>
            </a:r>
            <a:r>
              <a:rPr lang="en-US" dirty="0"/>
              <a:t> in that I command you today to love the Lord your God, to walk in His ways, and to keep His commandments, His statutes, and His judgments, that you may live and multiply; and the Lord your God will bless you in the land which you go to possess.</a:t>
            </a:r>
            <a:r>
              <a:rPr lang="en-US" baseline="30000" dirty="0"/>
              <a:t> 17</a:t>
            </a:r>
            <a:r>
              <a:rPr lang="en-US" dirty="0"/>
              <a:t> But if your heart turns away so that you do not hear, and are drawn away, and worship other gods and serve them,</a:t>
            </a:r>
            <a:r>
              <a:rPr lang="en-US" baseline="30000" dirty="0"/>
              <a:t> 18</a:t>
            </a:r>
            <a:r>
              <a:rPr lang="en-US" dirty="0"/>
              <a:t> I announce to you today that you shall surely perish; you shall not prolong your days in the land which you cross over the Jordan to go in and possess.</a:t>
            </a:r>
            <a:r>
              <a:rPr lang="en-US" baseline="30000" dirty="0"/>
              <a:t> </a:t>
            </a:r>
            <a:r>
              <a:rPr lang="en-US" u="sng" baseline="30000" dirty="0"/>
              <a:t>19</a:t>
            </a:r>
            <a:r>
              <a:rPr lang="en-US" u="sng" dirty="0"/>
              <a:t> I call heaven and earth as witnesses today against you, that I have set before you life and death, blessing and cursing; therefore choose life, that both you and your descendants may live;</a:t>
            </a:r>
            <a:r>
              <a:rPr lang="en-US" u="sng" baseline="30000" dirty="0"/>
              <a:t> 20</a:t>
            </a:r>
            <a:r>
              <a:rPr lang="en-US" u="sng" dirty="0"/>
              <a:t> that you may love the Lord your God, that you may obey His voice, and that you may cling to Him, for He is your life and the length of your days; and that you may dwell in the land which the Lord swore to your fathers, to Abraham, Isaac, and Jacob, to give them</a:t>
            </a:r>
            <a:r>
              <a:rPr lang="en-US" dirty="0"/>
              <a:t>.”</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Daily decisions can directly affect our faith and relationship with God.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Though you hope it would not happen, sometimes Christians have a hard time deciding what to do in specific situations that call for clear decisions, ( cf. 1 Kings 18:21), </a:t>
            </a:r>
            <a:r>
              <a:rPr lang="en-US" sz="1200" b="0" i="1" kern="1200" dirty="0">
                <a:solidFill>
                  <a:schemeClr val="tx1"/>
                </a:solidFill>
                <a:effectLst/>
                <a:latin typeface="+mn-lt"/>
                <a:ea typeface="+mn-ea"/>
                <a:cs typeface="+mn-cs"/>
              </a:rPr>
              <a:t>“</a:t>
            </a:r>
            <a:r>
              <a:rPr lang="en-US" i="1" dirty="0"/>
              <a:t>And Elijah came to all the people, and said, “How long will you falter between two opinions? If the Lord is God, follow Him; but if Baal, follow him.” But the people answered him not a word</a:t>
            </a:r>
            <a:r>
              <a:rPr lang="en-US" sz="1200" b="0" i="1"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Consider these questions to ask yourself before you decide – to help you decide to do the will of God.</a:t>
            </a:r>
          </a:p>
        </p:txBody>
      </p:sp>
      <p:sp>
        <p:nvSpPr>
          <p:cNvPr id="4" name="Slide Number Placeholder 3"/>
          <p:cNvSpPr>
            <a:spLocks noGrp="1"/>
          </p:cNvSpPr>
          <p:nvPr>
            <p:ph type="sldNum" sz="quarter" idx="10"/>
          </p:nvPr>
        </p:nvSpPr>
        <p:spPr/>
        <p:txBody>
          <a:bodyPr/>
          <a:lstStyle/>
          <a:p>
            <a:fld id="{8789A483-DF97-49B9-A759-B1B1596C8EAE}" type="slidenum">
              <a:rPr lang="en-US" smtClean="0"/>
              <a:t>1</a:t>
            </a:fld>
            <a:endParaRPr lang="en-US"/>
          </a:p>
        </p:txBody>
      </p:sp>
    </p:spTree>
    <p:extLst>
      <p:ext uri="{BB962C8B-B14F-4D97-AF65-F5344CB8AC3E}">
        <p14:creationId xmlns:p14="http://schemas.microsoft.com/office/powerpoint/2010/main" val="32739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Such a blessing would ensure God’s pleasure and help!</a:t>
            </a:r>
            <a:br>
              <a:rPr lang="en-US" sz="1200" b="0" i="1"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(Proverbs 10:22), </a:t>
            </a:r>
            <a:r>
              <a:rPr lang="en-US" sz="1200" b="0" i="1" kern="1200" dirty="0">
                <a:solidFill>
                  <a:schemeClr val="tx1"/>
                </a:solidFill>
                <a:effectLst/>
                <a:latin typeface="+mn-lt"/>
                <a:ea typeface="+mn-ea"/>
                <a:cs typeface="+mn-cs"/>
              </a:rPr>
              <a:t>“</a:t>
            </a:r>
            <a:r>
              <a:rPr lang="en-US" i="1" dirty="0"/>
              <a:t>The blessing of the Lord makes one rich, and He adds no sorrow with it.”</a:t>
            </a:r>
          </a:p>
          <a:p>
            <a:pPr marL="0" inden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God’s blessing on Israel is a wonderful example.  What wonderful words, </a:t>
            </a:r>
            <a:r>
              <a:rPr lang="en-US" sz="1200" b="1" i="1" kern="1200" dirty="0">
                <a:solidFill>
                  <a:schemeClr val="tx1"/>
                </a:solidFill>
                <a:effectLst/>
                <a:latin typeface="+mn-lt"/>
                <a:ea typeface="+mn-ea"/>
                <a:cs typeface="+mn-cs"/>
              </a:rPr>
              <a:t>“and I will bless them.”</a:t>
            </a:r>
          </a:p>
          <a:p>
            <a:pPr marL="0" indent="0">
              <a:buNone/>
            </a:pPr>
            <a:r>
              <a:rPr lang="en-US" sz="1200" b="1" i="0" kern="1200" dirty="0">
                <a:solidFill>
                  <a:schemeClr val="tx1"/>
                </a:solidFill>
                <a:effectLst/>
                <a:latin typeface="+mn-lt"/>
                <a:ea typeface="+mn-ea"/>
                <a:cs typeface="+mn-cs"/>
              </a:rPr>
              <a:t>(cf. Numbers 6:22-27), </a:t>
            </a:r>
            <a:r>
              <a:rPr lang="en-US" sz="1200" b="0" i="1" kern="1200" dirty="0">
                <a:solidFill>
                  <a:schemeClr val="tx1"/>
                </a:solidFill>
                <a:effectLst/>
                <a:latin typeface="+mn-lt"/>
                <a:ea typeface="+mn-ea"/>
                <a:cs typeface="+mn-cs"/>
              </a:rPr>
              <a:t>“</a:t>
            </a:r>
            <a:r>
              <a:rPr lang="en-US" i="1" dirty="0"/>
              <a:t>And the Lord spoke to Moses, saying:</a:t>
            </a:r>
            <a:r>
              <a:rPr lang="en-US" i="1" baseline="30000" dirty="0"/>
              <a:t> 23</a:t>
            </a:r>
            <a:r>
              <a:rPr lang="en-US" i="1" dirty="0"/>
              <a:t> “Speak to Aaron and his sons, saying, ‘This is the way you shall bless the children of Israel. Say to them: </a:t>
            </a:r>
            <a:r>
              <a:rPr lang="en-US" i="1" baseline="30000" dirty="0"/>
              <a:t>24</a:t>
            </a:r>
            <a:r>
              <a:rPr lang="en-US" i="1" dirty="0"/>
              <a:t> “The Lord bless you and keep you; </a:t>
            </a:r>
            <a:r>
              <a:rPr lang="en-US" i="1" baseline="30000" dirty="0"/>
              <a:t>25</a:t>
            </a:r>
            <a:r>
              <a:rPr lang="en-US" i="1" dirty="0"/>
              <a:t> the Lord make His face shine upon you, and be gracious to you; </a:t>
            </a:r>
            <a:r>
              <a:rPr lang="en-US" i="1" baseline="30000" dirty="0"/>
              <a:t>26</a:t>
            </a:r>
            <a:r>
              <a:rPr lang="en-US" i="1" dirty="0"/>
              <a:t> the Lord lift up His countenance upon you, and give you peace.” ’ </a:t>
            </a:r>
            <a:r>
              <a:rPr lang="en-US" i="1" baseline="30000" dirty="0"/>
              <a:t>27</a:t>
            </a:r>
            <a:r>
              <a:rPr lang="en-US" i="1" dirty="0"/>
              <a:t> “So they shall put My name on the children of Israel, and I will bless them.”</a:t>
            </a:r>
          </a:p>
          <a:p>
            <a:pPr marL="0" inden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most important thing we can obtain is God’s blessing in whatever it is we decide to do!</a:t>
            </a:r>
          </a:p>
          <a:p>
            <a:pPr marL="0" indent="0">
              <a:buNone/>
            </a:pPr>
            <a:r>
              <a:rPr lang="en-US" sz="1200" b="1" i="0" kern="1200" dirty="0">
                <a:solidFill>
                  <a:schemeClr val="tx1"/>
                </a:solidFill>
                <a:effectLst/>
                <a:latin typeface="+mn-lt"/>
                <a:ea typeface="+mn-ea"/>
                <a:cs typeface="+mn-cs"/>
              </a:rPr>
              <a:t>(Psalm 19:14), </a:t>
            </a:r>
            <a:r>
              <a:rPr lang="en-US" sz="1200" b="0" i="1" kern="1200" dirty="0">
                <a:solidFill>
                  <a:schemeClr val="tx1"/>
                </a:solidFill>
                <a:effectLst/>
                <a:latin typeface="+mn-lt"/>
                <a:ea typeface="+mn-ea"/>
                <a:cs typeface="+mn-cs"/>
              </a:rPr>
              <a:t>“</a:t>
            </a:r>
            <a:r>
              <a:rPr lang="en-US" i="1" dirty="0"/>
              <a:t>Let the words of my mouth and the meditation of my heart be acceptable in Your sight, O Lord, my strength and my Redeemer.”</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89A483-DF97-49B9-A759-B1B1596C8EAE}" type="slidenum">
              <a:rPr lang="en-US" smtClean="0"/>
              <a:t>2</a:t>
            </a:fld>
            <a:endParaRPr lang="en-US"/>
          </a:p>
        </p:txBody>
      </p:sp>
    </p:spTree>
    <p:extLst>
      <p:ext uri="{BB962C8B-B14F-4D97-AF65-F5344CB8AC3E}">
        <p14:creationId xmlns:p14="http://schemas.microsoft.com/office/powerpoint/2010/main" val="427900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Would you feel good giving God thanks for the decisions you make?  (Only if it is done in His name!) </a:t>
            </a:r>
          </a:p>
          <a:p>
            <a:pPr marL="0" indent="0">
              <a:buFont typeface="Arial" panose="020B0604020202020204" pitchFamily="34" charset="0"/>
              <a:buNone/>
            </a:pPr>
            <a:r>
              <a:rPr lang="en-US" sz="1200" b="1" i="0" kern="1200" dirty="0">
                <a:solidFill>
                  <a:schemeClr val="tx1"/>
                </a:solidFill>
                <a:effectLst/>
                <a:latin typeface="+mn-lt"/>
                <a:ea typeface="+mn-ea"/>
                <a:cs typeface="+mn-cs"/>
              </a:rPr>
              <a:t>(Colossians 3:17), </a:t>
            </a:r>
            <a:r>
              <a:rPr lang="en-US" sz="1200" b="0" i="1" kern="1200" dirty="0">
                <a:solidFill>
                  <a:schemeClr val="tx1"/>
                </a:solidFill>
                <a:effectLst/>
                <a:latin typeface="+mn-lt"/>
                <a:ea typeface="+mn-ea"/>
                <a:cs typeface="+mn-cs"/>
              </a:rPr>
              <a:t>“</a:t>
            </a:r>
            <a:r>
              <a:rPr lang="en-US" i="1" dirty="0"/>
              <a:t>And whatever you do in word or deed, do all in the name of the Lord Jesus, giving thanks to God the Father through Him.”</a:t>
            </a:r>
          </a:p>
          <a:p>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It is God’s desire that we conduct ourselves in such a way as to always be able to legitimately give thanks to Him!</a:t>
            </a:r>
          </a:p>
          <a:p>
            <a:r>
              <a:rPr lang="en-US" sz="1200" b="1" i="0" kern="1200" dirty="0">
                <a:solidFill>
                  <a:schemeClr val="tx1"/>
                </a:solidFill>
                <a:effectLst/>
                <a:latin typeface="+mn-lt"/>
                <a:ea typeface="+mn-ea"/>
                <a:cs typeface="+mn-cs"/>
              </a:rPr>
              <a:t>(1 Thessalonians 5:16-18), </a:t>
            </a:r>
            <a:r>
              <a:rPr lang="en-US" sz="1200" b="0" i="1" kern="1200" dirty="0">
                <a:solidFill>
                  <a:schemeClr val="tx1"/>
                </a:solidFill>
                <a:effectLst/>
                <a:latin typeface="+mn-lt"/>
                <a:ea typeface="+mn-ea"/>
                <a:cs typeface="+mn-cs"/>
              </a:rPr>
              <a:t>“</a:t>
            </a:r>
            <a:r>
              <a:rPr lang="en-US" i="1" dirty="0"/>
              <a:t>Rejoice always,</a:t>
            </a:r>
            <a:r>
              <a:rPr lang="en-US" i="1" baseline="30000" dirty="0"/>
              <a:t> 17</a:t>
            </a:r>
            <a:r>
              <a:rPr lang="en-US" i="1" dirty="0"/>
              <a:t> pray without ceasing,</a:t>
            </a:r>
            <a:r>
              <a:rPr lang="en-US" i="1" baseline="30000" dirty="0"/>
              <a:t> 18</a:t>
            </a:r>
            <a:r>
              <a:rPr lang="en-US" i="1" dirty="0"/>
              <a:t> in everything give thanks; for this is the will of God in Christ Jesus for you.”</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89A483-DF97-49B9-A759-B1B1596C8EAE}" type="slidenum">
              <a:rPr lang="en-US" smtClean="0"/>
              <a:t>3</a:t>
            </a:fld>
            <a:endParaRPr lang="en-US"/>
          </a:p>
        </p:txBody>
      </p:sp>
    </p:spTree>
    <p:extLst>
      <p:ext uri="{BB962C8B-B14F-4D97-AF65-F5344CB8AC3E}">
        <p14:creationId xmlns:p14="http://schemas.microsoft.com/office/powerpoint/2010/main" val="404193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Again, this impacts our entire lives.  Is God glorified by the decisions you make? </a:t>
            </a:r>
          </a:p>
          <a:p>
            <a:r>
              <a:rPr lang="en-US" sz="1200" b="1" i="0" kern="1200" dirty="0">
                <a:solidFill>
                  <a:schemeClr val="tx1"/>
                </a:solidFill>
                <a:effectLst/>
                <a:latin typeface="+mn-lt"/>
                <a:ea typeface="+mn-ea"/>
                <a:cs typeface="+mn-cs"/>
              </a:rPr>
              <a:t>(1 Corinthians 10:31), </a:t>
            </a:r>
            <a:r>
              <a:rPr lang="en-US" sz="1200" b="0" i="1" kern="1200" dirty="0">
                <a:solidFill>
                  <a:schemeClr val="tx1"/>
                </a:solidFill>
                <a:effectLst/>
                <a:latin typeface="+mn-lt"/>
                <a:ea typeface="+mn-ea"/>
                <a:cs typeface="+mn-cs"/>
              </a:rPr>
              <a:t>“</a:t>
            </a:r>
            <a:r>
              <a:rPr lang="en-US" i="1" dirty="0"/>
              <a:t>Therefore, whether you eat or drink, or whatever you do, do all to the glory of God.”</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Fruits of righteousness!</a:t>
            </a:r>
          </a:p>
          <a:p>
            <a:r>
              <a:rPr lang="en-US" sz="1200" b="1" i="0" kern="1200" dirty="0">
                <a:solidFill>
                  <a:schemeClr val="tx1"/>
                </a:solidFill>
                <a:effectLst/>
                <a:latin typeface="+mn-lt"/>
                <a:ea typeface="+mn-ea"/>
                <a:cs typeface="+mn-cs"/>
              </a:rPr>
              <a:t>(Philippians 1:9-11), </a:t>
            </a:r>
            <a:r>
              <a:rPr lang="en-US" sz="1200" b="0" i="1" kern="1200" dirty="0">
                <a:solidFill>
                  <a:schemeClr val="tx1"/>
                </a:solidFill>
                <a:effectLst/>
                <a:latin typeface="+mn-lt"/>
                <a:ea typeface="+mn-ea"/>
                <a:cs typeface="+mn-cs"/>
              </a:rPr>
              <a:t>“</a:t>
            </a:r>
            <a:r>
              <a:rPr lang="en-US" i="1" dirty="0"/>
              <a:t>And this I pray, that your love may abound still more and more in knowledge and all discernment,</a:t>
            </a:r>
            <a:r>
              <a:rPr lang="en-US" i="1" baseline="30000" dirty="0"/>
              <a:t> 10</a:t>
            </a:r>
            <a:r>
              <a:rPr lang="en-US" i="1" dirty="0"/>
              <a:t> that you may approve the things that are excellent, that you may be sincere and without offense till the day of Christ,</a:t>
            </a:r>
            <a:r>
              <a:rPr lang="en-US" i="1" baseline="30000" dirty="0"/>
              <a:t> 11</a:t>
            </a:r>
            <a:r>
              <a:rPr lang="en-US" i="1" dirty="0"/>
              <a:t> being filled with the fruits of righteousness which are by Jesus Christ, to the glory and praise of God.”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89A483-DF97-49B9-A759-B1B1596C8EAE}" type="slidenum">
              <a:rPr lang="en-US" smtClean="0"/>
              <a:t>4</a:t>
            </a:fld>
            <a:endParaRPr lang="en-US"/>
          </a:p>
        </p:txBody>
      </p:sp>
    </p:spTree>
    <p:extLst>
      <p:ext uri="{BB962C8B-B14F-4D97-AF65-F5344CB8AC3E}">
        <p14:creationId xmlns:p14="http://schemas.microsoft.com/office/powerpoint/2010/main" val="146401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Note:  Even lawful things can give cause of stumbling.  “I have a right” should not be the Christian’s first concern!</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(1 Corinthians 8:13), </a:t>
            </a:r>
            <a:r>
              <a:rPr lang="en-US" sz="1200" b="0" i="1" kern="1200" dirty="0">
                <a:solidFill>
                  <a:schemeClr val="tx1"/>
                </a:solidFill>
                <a:effectLst/>
                <a:latin typeface="+mn-lt"/>
                <a:ea typeface="+mn-ea"/>
                <a:cs typeface="+mn-cs"/>
              </a:rPr>
              <a:t>”</a:t>
            </a:r>
            <a:r>
              <a:rPr lang="en-US" i="1" dirty="0"/>
              <a:t>Therefore, if food makes my brother stumble, I will never again eat meat, lest I make my brother stumble.”</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Seldom considered, but most important in the eyes of God!</a:t>
            </a:r>
          </a:p>
          <a:p>
            <a:r>
              <a:rPr lang="en-US" sz="1200" b="1" i="0" kern="1200" dirty="0">
                <a:solidFill>
                  <a:schemeClr val="tx1"/>
                </a:solidFill>
                <a:effectLst/>
                <a:latin typeface="+mn-lt"/>
                <a:ea typeface="+mn-ea"/>
                <a:cs typeface="+mn-cs"/>
              </a:rPr>
              <a:t>(Matthew 18:6-10), </a:t>
            </a:r>
            <a:r>
              <a:rPr lang="en-US" i="1" dirty="0"/>
              <a:t>“</a:t>
            </a:r>
            <a:r>
              <a:rPr lang="en-US" i="1" u="sng" dirty="0"/>
              <a:t>Whoever causes one of these little ones who believe in Me to sin</a:t>
            </a:r>
            <a:r>
              <a:rPr lang="en-US" i="1" dirty="0"/>
              <a:t>, it would be better for him if a millstone were hung around his neck, and he were drowned in the depth of the sea.</a:t>
            </a:r>
            <a:r>
              <a:rPr lang="en-US" i="1" baseline="30000" dirty="0"/>
              <a:t> 7</a:t>
            </a:r>
            <a:r>
              <a:rPr lang="en-US" i="1" dirty="0"/>
              <a:t> </a:t>
            </a:r>
            <a:r>
              <a:rPr lang="en-US" i="1" u="sng" dirty="0"/>
              <a:t>Woe to the world because of offenses! For offenses must come, but woe to that man by whom the offense comes</a:t>
            </a:r>
            <a:r>
              <a:rPr lang="en-US" i="1" dirty="0"/>
              <a:t>!</a:t>
            </a:r>
            <a:br>
              <a:rPr lang="en-US" i="1" dirty="0"/>
            </a:br>
            <a:r>
              <a:rPr lang="en-US" i="1" baseline="30000" dirty="0"/>
              <a:t>8</a:t>
            </a:r>
            <a:r>
              <a:rPr lang="en-US" i="1" dirty="0"/>
              <a:t> “If your hand or foot causes you to sin, cut it off and cast it from you. It is better for you to enter into life lame or maimed, rather than having two hands or two feet, to be cast into the everlasting fire.</a:t>
            </a:r>
            <a:r>
              <a:rPr lang="en-US" i="1" baseline="30000" dirty="0"/>
              <a:t> 9</a:t>
            </a:r>
            <a:r>
              <a:rPr lang="en-US" i="1" dirty="0"/>
              <a:t> And if your eye causes you to sin, pluck it out and cast it from you. It is better for you to enter into life with one eye, rather than having two eyes, to be cast into hell fire.  </a:t>
            </a:r>
            <a:r>
              <a:rPr lang="en-US" i="1" baseline="30000" dirty="0"/>
              <a:t>10</a:t>
            </a:r>
            <a:r>
              <a:rPr lang="en-US" i="1" dirty="0"/>
              <a:t> “</a:t>
            </a:r>
            <a:r>
              <a:rPr lang="en-US" i="1" u="sng" dirty="0"/>
              <a:t>Take heed that you do not despise one of these little ones</a:t>
            </a:r>
            <a:r>
              <a:rPr lang="en-US" i="1" dirty="0"/>
              <a:t>, for I say to you that in heaven their angels always see the face of My Father who is in heaven.”</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Honorable Conduct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(1 Peter 2:11-12), </a:t>
            </a:r>
            <a:r>
              <a:rPr lang="en-US" sz="1200" b="0" i="1" kern="1200" dirty="0">
                <a:solidFill>
                  <a:schemeClr val="tx1"/>
                </a:solidFill>
                <a:effectLst/>
                <a:latin typeface="+mn-lt"/>
                <a:ea typeface="+mn-ea"/>
                <a:cs typeface="+mn-cs"/>
              </a:rPr>
              <a:t>“</a:t>
            </a:r>
            <a:r>
              <a:rPr lang="en-US" i="1" dirty="0"/>
              <a:t>Beloved, I beg you as sojourners and pilgrims, abstain from fleshly lusts which war against the soul,</a:t>
            </a:r>
            <a:r>
              <a:rPr lang="en-US" i="1" baseline="30000" dirty="0"/>
              <a:t> 12</a:t>
            </a:r>
            <a:r>
              <a:rPr lang="en-US" i="1" dirty="0"/>
              <a:t> </a:t>
            </a:r>
            <a:r>
              <a:rPr lang="en-US" i="1" u="sng" dirty="0"/>
              <a:t>having your conduct honorable among the Gentiles</a:t>
            </a:r>
            <a:r>
              <a:rPr lang="en-US" i="1" dirty="0"/>
              <a:t>, that when they speak against you as evildoers, they may, by your good works which they observe, glorify God in the day of visitation.”</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89A483-DF97-49B9-A759-B1B1596C8EAE}" type="slidenum">
              <a:rPr lang="en-US" smtClean="0"/>
              <a:t>5</a:t>
            </a:fld>
            <a:endParaRPr lang="en-US"/>
          </a:p>
        </p:txBody>
      </p:sp>
    </p:spTree>
    <p:extLst>
      <p:ext uri="{BB962C8B-B14F-4D97-AF65-F5344CB8AC3E}">
        <p14:creationId xmlns:p14="http://schemas.microsoft.com/office/powerpoint/2010/main" val="31501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Where is your focus?  </a:t>
            </a:r>
          </a:p>
          <a:p>
            <a:r>
              <a:rPr lang="en-US" sz="1200" b="1" i="0" kern="1200" dirty="0">
                <a:solidFill>
                  <a:schemeClr val="tx1"/>
                </a:solidFill>
                <a:effectLst/>
                <a:latin typeface="+mn-lt"/>
                <a:ea typeface="+mn-ea"/>
                <a:cs typeface="+mn-cs"/>
              </a:rPr>
              <a:t>(Colossians 3:2), </a:t>
            </a:r>
            <a:r>
              <a:rPr lang="en-US" sz="1200" b="0" i="1" kern="1200" dirty="0">
                <a:solidFill>
                  <a:schemeClr val="tx1"/>
                </a:solidFill>
                <a:effectLst/>
                <a:latin typeface="+mn-lt"/>
                <a:ea typeface="+mn-ea"/>
                <a:cs typeface="+mn-cs"/>
              </a:rPr>
              <a:t>“</a:t>
            </a:r>
            <a:r>
              <a:rPr lang="en-US" i="1" dirty="0"/>
              <a:t>Set your mind on things above, not on things on the earth.”</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(Ephesians 6:7), [Bondservants are to be obedient, acting…] </a:t>
            </a:r>
            <a:r>
              <a:rPr lang="en-US" sz="1200" b="0" i="1" kern="1200" dirty="0">
                <a:solidFill>
                  <a:schemeClr val="tx1"/>
                </a:solidFill>
                <a:effectLst/>
                <a:latin typeface="+mn-lt"/>
                <a:ea typeface="+mn-ea"/>
                <a:cs typeface="+mn-cs"/>
              </a:rPr>
              <a:t>“ with </a:t>
            </a:r>
            <a:r>
              <a:rPr lang="en-US" i="1" dirty="0"/>
              <a:t>goodwill doing service, </a:t>
            </a:r>
            <a:r>
              <a:rPr lang="en-US" i="1" u="sng" dirty="0"/>
              <a:t>as to the Lord</a:t>
            </a:r>
            <a:r>
              <a:rPr lang="en-US" i="1" dirty="0"/>
              <a:t>, and not to men.”</a:t>
            </a:r>
          </a:p>
          <a:p>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Paul declares his relationship to Christ, that compels him to seek to please Him alone!</a:t>
            </a:r>
          </a:p>
          <a:p>
            <a:r>
              <a:rPr lang="en-US" sz="1200" b="1" i="0" kern="1200" dirty="0">
                <a:solidFill>
                  <a:schemeClr val="tx1"/>
                </a:solidFill>
                <a:effectLst/>
                <a:latin typeface="+mn-lt"/>
                <a:ea typeface="+mn-ea"/>
                <a:cs typeface="+mn-cs"/>
              </a:rPr>
              <a:t>(Galatians 1:10), </a:t>
            </a:r>
            <a:r>
              <a:rPr lang="en-US" sz="1200" b="0" i="1" kern="1200" dirty="0">
                <a:solidFill>
                  <a:schemeClr val="tx1"/>
                </a:solidFill>
                <a:effectLst/>
                <a:latin typeface="+mn-lt"/>
                <a:ea typeface="+mn-ea"/>
                <a:cs typeface="+mn-cs"/>
              </a:rPr>
              <a:t>“</a:t>
            </a:r>
            <a:r>
              <a:rPr lang="en-US" i="1" dirty="0"/>
              <a:t>For do I now persuade men, or God? Or do I seek to please men? For if I still pleased men, I would not be </a:t>
            </a:r>
            <a:r>
              <a:rPr lang="en-US" i="1" u="sng" dirty="0"/>
              <a:t>a bondservant of Christ</a:t>
            </a:r>
            <a:r>
              <a:rPr lang="en-US" i="1" dirty="0"/>
              <a:t>.”</a:t>
            </a: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5:9), </a:t>
            </a:r>
            <a:r>
              <a:rPr lang="en-US" sz="1200" b="0" i="1" kern="1200" dirty="0">
                <a:solidFill>
                  <a:schemeClr val="tx1"/>
                </a:solidFill>
                <a:effectLst/>
                <a:latin typeface="+mn-lt"/>
                <a:ea typeface="+mn-ea"/>
                <a:cs typeface="+mn-cs"/>
              </a:rPr>
              <a:t>“</a:t>
            </a:r>
            <a:r>
              <a:rPr lang="en-US" i="1" dirty="0"/>
              <a:t>Therefore we make it our aim, whether present or absent, </a:t>
            </a:r>
            <a:r>
              <a:rPr lang="en-US" i="1" u="sng" dirty="0"/>
              <a:t>to be well pleasing to Him</a:t>
            </a:r>
            <a:r>
              <a:rPr lang="en-US" i="1" dirty="0"/>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89A483-DF97-49B9-A759-B1B1596C8EAE}" type="slidenum">
              <a:rPr lang="en-US" smtClean="0"/>
              <a:t>6</a:t>
            </a:fld>
            <a:endParaRPr lang="en-US"/>
          </a:p>
        </p:txBody>
      </p:sp>
    </p:spTree>
    <p:extLst>
      <p:ext uri="{BB962C8B-B14F-4D97-AF65-F5344CB8AC3E}">
        <p14:creationId xmlns:p14="http://schemas.microsoft.com/office/powerpoint/2010/main" val="297088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Law of sowing and reaping (Can not be set aside!) </a:t>
            </a:r>
          </a:p>
          <a:p>
            <a:r>
              <a:rPr lang="en-US" sz="1200" b="1" i="0" kern="1200" dirty="0">
                <a:solidFill>
                  <a:schemeClr val="tx1"/>
                </a:solidFill>
                <a:effectLst/>
                <a:latin typeface="+mn-lt"/>
                <a:ea typeface="+mn-ea"/>
                <a:cs typeface="+mn-cs"/>
              </a:rPr>
              <a:t>(Galatians 6:7-10), </a:t>
            </a:r>
            <a:r>
              <a:rPr lang="en-US" sz="1200" b="0" i="1" kern="1200" dirty="0">
                <a:solidFill>
                  <a:schemeClr val="tx1"/>
                </a:solidFill>
                <a:effectLst/>
                <a:latin typeface="+mn-lt"/>
                <a:ea typeface="+mn-ea"/>
                <a:cs typeface="+mn-cs"/>
              </a:rPr>
              <a:t>“</a:t>
            </a:r>
            <a:r>
              <a:rPr lang="en-US" i="1" dirty="0"/>
              <a:t>Do not be deceived, </a:t>
            </a:r>
            <a:r>
              <a:rPr lang="en-US" i="1" u="sng" dirty="0"/>
              <a:t>God is not mocked; for whatever a man sows, that he will also reap</a:t>
            </a:r>
            <a:r>
              <a:rPr lang="en-US" i="1" dirty="0"/>
              <a:t>.</a:t>
            </a:r>
            <a:r>
              <a:rPr lang="en-US" i="1" baseline="30000" dirty="0"/>
              <a:t> 8</a:t>
            </a:r>
            <a:r>
              <a:rPr lang="en-US" i="1" dirty="0"/>
              <a:t> For he who sows to his flesh will of the flesh reap corruption, but he who sows to the Spirit will of the Spirit reap everlasting life.</a:t>
            </a:r>
            <a:r>
              <a:rPr lang="en-US" i="1" baseline="30000" dirty="0"/>
              <a:t> 9</a:t>
            </a:r>
            <a:r>
              <a:rPr lang="en-US" i="1" dirty="0"/>
              <a:t> And let us not grow weary while doing good, for in due season we shall reap if we do not lose heart.</a:t>
            </a:r>
            <a:r>
              <a:rPr lang="en-US" i="1" baseline="30000" dirty="0"/>
              <a:t> 10</a:t>
            </a:r>
            <a:r>
              <a:rPr lang="en-US" i="1" dirty="0"/>
              <a:t> Therefore, as we have opportunity, let us do good to all, especially to those who are of the household of faith.”</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Friend of the world?  Or of God?</a:t>
            </a:r>
          </a:p>
          <a:p>
            <a:r>
              <a:rPr lang="en-US" sz="1200" b="1" i="0" kern="1200" dirty="0">
                <a:solidFill>
                  <a:schemeClr val="tx1"/>
                </a:solidFill>
                <a:effectLst/>
                <a:latin typeface="+mn-lt"/>
                <a:ea typeface="+mn-ea"/>
                <a:cs typeface="+mn-cs"/>
              </a:rPr>
              <a:t>(James 4:4-6), </a:t>
            </a:r>
            <a:r>
              <a:rPr lang="en-US" sz="1200" b="0" i="1" kern="1200" dirty="0">
                <a:solidFill>
                  <a:schemeClr val="tx1"/>
                </a:solidFill>
                <a:effectLst/>
                <a:latin typeface="+mn-lt"/>
                <a:ea typeface="+mn-ea"/>
                <a:cs typeface="+mn-cs"/>
              </a:rPr>
              <a:t>“</a:t>
            </a:r>
            <a:r>
              <a:rPr lang="en-US" i="1" dirty="0"/>
              <a:t>Adulterers and adulteresses! Do you not know that friendship with the world is enmity with God? Whoever therefore wants to be a friend of the world makes himself an enemy of God.</a:t>
            </a:r>
            <a:r>
              <a:rPr lang="en-US" i="1" baseline="30000" dirty="0"/>
              <a:t> 5</a:t>
            </a:r>
            <a:r>
              <a:rPr lang="en-US" i="1" dirty="0"/>
              <a:t> Or do you think that the Scripture says in vain, “The Spirit who dwells in us yearns jealously”?  </a:t>
            </a:r>
            <a:r>
              <a:rPr lang="en-US" i="1" baseline="30000" dirty="0"/>
              <a:t>6</a:t>
            </a:r>
            <a:r>
              <a:rPr lang="en-US" i="1" dirty="0"/>
              <a:t> But He gives more grace. Therefore He says: “God resists the proud, but gives grace to the humble.”</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89A483-DF97-49B9-A759-B1B1596C8EAE}" type="slidenum">
              <a:rPr lang="en-US" smtClean="0"/>
              <a:t>7</a:t>
            </a:fld>
            <a:endParaRPr lang="en-US"/>
          </a:p>
        </p:txBody>
      </p:sp>
    </p:spTree>
    <p:extLst>
      <p:ext uri="{BB962C8B-B14F-4D97-AF65-F5344CB8AC3E}">
        <p14:creationId xmlns:p14="http://schemas.microsoft.com/office/powerpoint/2010/main" val="199163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i.e. Will your decisions lead to you to be prepared for judgement?</a:t>
            </a:r>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(Matthew 24:44-51), </a:t>
            </a:r>
            <a:r>
              <a:rPr lang="en-US" sz="1200" b="0" i="1" kern="1200" dirty="0">
                <a:solidFill>
                  <a:schemeClr val="tx1"/>
                </a:solidFill>
                <a:effectLst/>
                <a:latin typeface="+mn-lt"/>
                <a:ea typeface="+mn-ea"/>
                <a:cs typeface="+mn-cs"/>
              </a:rPr>
              <a:t>“</a:t>
            </a:r>
            <a:r>
              <a:rPr lang="en-US" i="1" dirty="0"/>
              <a:t>Therefore you also be ready, for the Son of Man is coming at an hour you do not expect. </a:t>
            </a:r>
            <a:r>
              <a:rPr lang="en-US" i="1" baseline="30000" dirty="0"/>
              <a:t>45</a:t>
            </a:r>
            <a:r>
              <a:rPr lang="en-US" i="1" dirty="0"/>
              <a:t> “Who then is a faithful and wise servant, whom his master made ruler over his household, to give them food in due season?</a:t>
            </a:r>
            <a:r>
              <a:rPr lang="en-US" i="1" baseline="30000" dirty="0"/>
              <a:t> 46</a:t>
            </a:r>
            <a:r>
              <a:rPr lang="en-US" i="1" dirty="0"/>
              <a:t> Blessed is that servant whom his master, when he comes, will find so doing.</a:t>
            </a:r>
            <a:r>
              <a:rPr lang="en-US" i="1" baseline="30000" dirty="0"/>
              <a:t> 47</a:t>
            </a:r>
            <a:r>
              <a:rPr lang="en-US" i="1" dirty="0"/>
              <a:t> Assuredly, I say to you that he will make him ruler over all his goods.</a:t>
            </a:r>
            <a:r>
              <a:rPr lang="en-US" i="1" baseline="30000" dirty="0"/>
              <a:t> 48</a:t>
            </a:r>
            <a:r>
              <a:rPr lang="en-US" i="1" dirty="0"/>
              <a:t> But if that evil servant says in his heart, ‘My master is delaying his coming,’</a:t>
            </a:r>
            <a:r>
              <a:rPr lang="en-US" i="1" baseline="30000" dirty="0"/>
              <a:t> 49</a:t>
            </a:r>
            <a:r>
              <a:rPr lang="en-US" i="1" dirty="0"/>
              <a:t> and begins to beat his fellow servants, and to eat and drink with the drunkards,</a:t>
            </a:r>
            <a:r>
              <a:rPr lang="en-US" i="1" baseline="30000" dirty="0"/>
              <a:t> 50</a:t>
            </a:r>
            <a:r>
              <a:rPr lang="en-US" i="1" dirty="0"/>
              <a:t> the master of that servant will come on a day when he is not looking for him and at an hour that he is not aware of,</a:t>
            </a:r>
            <a:r>
              <a:rPr lang="en-US" i="1" baseline="30000" dirty="0"/>
              <a:t> 51</a:t>
            </a:r>
            <a:r>
              <a:rPr lang="en-US" i="1" dirty="0"/>
              <a:t> and will cut him in two and appoint him his portion with the hypocrites. There shall be weeping and gnashing of teeth.”</a:t>
            </a:r>
          </a:p>
        </p:txBody>
      </p:sp>
      <p:sp>
        <p:nvSpPr>
          <p:cNvPr id="4" name="Slide Number Placeholder 3"/>
          <p:cNvSpPr>
            <a:spLocks noGrp="1"/>
          </p:cNvSpPr>
          <p:nvPr>
            <p:ph type="sldNum" sz="quarter" idx="10"/>
          </p:nvPr>
        </p:nvSpPr>
        <p:spPr/>
        <p:txBody>
          <a:bodyPr/>
          <a:lstStyle/>
          <a:p>
            <a:fld id="{8789A483-DF97-49B9-A759-B1B1596C8EAE}" type="slidenum">
              <a:rPr lang="en-US" smtClean="0"/>
              <a:t>8</a:t>
            </a:fld>
            <a:endParaRPr lang="en-US"/>
          </a:p>
        </p:txBody>
      </p:sp>
    </p:spTree>
    <p:extLst>
      <p:ext uri="{BB962C8B-B14F-4D97-AF65-F5344CB8AC3E}">
        <p14:creationId xmlns:p14="http://schemas.microsoft.com/office/powerpoint/2010/main" val="422434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world will always try to make you halt and doubt your decisions.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word of God (faith) must guide us in all our decisions,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(Hebrews 11:6), </a:t>
            </a:r>
            <a:r>
              <a:rPr lang="en-US" sz="1200" b="0" i="1" kern="1200" dirty="0">
                <a:solidFill>
                  <a:schemeClr val="tx1"/>
                </a:solidFill>
                <a:effectLst/>
                <a:latin typeface="+mn-lt"/>
                <a:ea typeface="+mn-ea"/>
                <a:cs typeface="+mn-cs"/>
              </a:rPr>
              <a:t>“</a:t>
            </a:r>
            <a:r>
              <a:rPr lang="en-US" i="1" dirty="0"/>
              <a:t>But without faith it is impossible to please Him, for he who comes to God must believe that He is, and that He is a rewarder of those who diligently seek Him.”</a:t>
            </a:r>
          </a:p>
          <a:p>
            <a:endParaRPr lang="en-US" sz="1200" b="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John 5:4), </a:t>
            </a:r>
            <a:r>
              <a:rPr lang="en-US" sz="1200" b="0" i="1" kern="1200" dirty="0">
                <a:solidFill>
                  <a:schemeClr val="tx1"/>
                </a:solidFill>
                <a:effectLst/>
                <a:latin typeface="+mn-lt"/>
                <a:ea typeface="+mn-ea"/>
                <a:cs typeface="+mn-cs"/>
              </a:rPr>
              <a:t>“</a:t>
            </a:r>
            <a:r>
              <a:rPr lang="en-US" i="1" dirty="0"/>
              <a:t>For whatever is born of God overcomes the world. And this is the victory that has overcome the world—our faith.”</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89A483-DF97-49B9-A759-B1B1596C8EAE}" type="slidenum">
              <a:rPr lang="en-US" smtClean="0"/>
              <a:t>9</a:t>
            </a:fld>
            <a:endParaRPr lang="en-US"/>
          </a:p>
        </p:txBody>
      </p:sp>
    </p:spTree>
    <p:extLst>
      <p:ext uri="{BB962C8B-B14F-4D97-AF65-F5344CB8AC3E}">
        <p14:creationId xmlns:p14="http://schemas.microsoft.com/office/powerpoint/2010/main" val="150121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5379-8891-4114-8BF1-DE9936B77E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48C747-B1E5-44D1-994D-8CDBA4FED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F5CF05-A015-4058-BBF6-07F5E9D63B27}"/>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5" name="Footer Placeholder 4">
            <a:extLst>
              <a:ext uri="{FF2B5EF4-FFF2-40B4-BE49-F238E27FC236}">
                <a16:creationId xmlns:a16="http://schemas.microsoft.com/office/drawing/2014/main" id="{40E24F01-ABC9-48C8-8FE2-D5B1294A0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F7B1D-7F66-4F0D-869B-73E57832D47E}"/>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101187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5316-DB1C-433E-9D18-D1EF019286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E7BDF2-6595-4DB2-9CFE-8B4E38ABC8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DC29D-CDF2-4905-97DB-ED3927827F91}"/>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5" name="Footer Placeholder 4">
            <a:extLst>
              <a:ext uri="{FF2B5EF4-FFF2-40B4-BE49-F238E27FC236}">
                <a16:creationId xmlns:a16="http://schemas.microsoft.com/office/drawing/2014/main" id="{A6390B30-C1BF-4A06-AB1F-937D8F0A2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D2F42-4838-46D1-856C-2B670D476029}"/>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352453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7F9DC4-9022-44C1-A289-1BA04A5A5E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CEF1E0-F3CF-474C-9CCE-AA6760CF34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64692-C5E4-4300-9B5F-3917E2103AFC}"/>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5" name="Footer Placeholder 4">
            <a:extLst>
              <a:ext uri="{FF2B5EF4-FFF2-40B4-BE49-F238E27FC236}">
                <a16:creationId xmlns:a16="http://schemas.microsoft.com/office/drawing/2014/main" id="{CCEE076C-43E9-4C09-8415-18C5DE8B2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FCCFC-1980-429B-9858-5FED2A31D242}"/>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141218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7A3A-420C-4098-84E6-F30CA2A4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141A7-08F0-41F0-98C2-D6970D64EE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7ADDB-6414-48C9-A562-E263EF670810}"/>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5" name="Footer Placeholder 4">
            <a:extLst>
              <a:ext uri="{FF2B5EF4-FFF2-40B4-BE49-F238E27FC236}">
                <a16:creationId xmlns:a16="http://schemas.microsoft.com/office/drawing/2014/main" id="{53747A74-7F9F-4B5B-9670-B82368798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4FBBE-BB04-4172-BE58-DAA473631499}"/>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20942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F416-938B-4945-824D-2AAFD321B5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A06EA8-CA82-4EC1-9FF5-DD6F4358FD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3E0328-5E0D-43B0-8A2C-0A248BDD7517}"/>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5" name="Footer Placeholder 4">
            <a:extLst>
              <a:ext uri="{FF2B5EF4-FFF2-40B4-BE49-F238E27FC236}">
                <a16:creationId xmlns:a16="http://schemas.microsoft.com/office/drawing/2014/main" id="{01E39A9A-46EE-4EE0-8CAB-6B53D7AFB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D018A-1FDF-4D6A-8060-F077C747FD55}"/>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391670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8877-AECC-42FF-A31E-6F78BDF37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993352-D963-4C23-BED0-C29B6ABE8B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56CF53-C5DC-4959-89BC-5000B1BD48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2A1F28-2EE4-4223-906B-08047F45EAB1}"/>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6" name="Footer Placeholder 5">
            <a:extLst>
              <a:ext uri="{FF2B5EF4-FFF2-40B4-BE49-F238E27FC236}">
                <a16:creationId xmlns:a16="http://schemas.microsoft.com/office/drawing/2014/main" id="{077A43E3-98A0-4AEE-B985-AFE632518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A355D-698D-488B-BCA2-D4BA825927F9}"/>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199829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409D5-89C6-4283-82E6-464C7C1244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E51B2A-51E7-48BD-BDA1-458B305EC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677C4E-BB72-453C-BF71-9CB2B236F0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3B78B-DAB3-4ED2-9F12-3A4C22EFDF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6ACAB8-4F03-4ABF-9E9E-79DB385659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390C18-D49D-4CD8-BAF8-930D522C644D}"/>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8" name="Footer Placeholder 7">
            <a:extLst>
              <a:ext uri="{FF2B5EF4-FFF2-40B4-BE49-F238E27FC236}">
                <a16:creationId xmlns:a16="http://schemas.microsoft.com/office/drawing/2014/main" id="{610A3987-D00D-4A90-8E55-40D27363E0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68DF95-BDC4-4906-8286-B9837B94DAB7}"/>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2238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C90F-BE6F-43A6-9352-F6EF680E1D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91A751-0D35-4DAD-B179-67E2688C4D28}"/>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4" name="Footer Placeholder 3">
            <a:extLst>
              <a:ext uri="{FF2B5EF4-FFF2-40B4-BE49-F238E27FC236}">
                <a16:creationId xmlns:a16="http://schemas.microsoft.com/office/drawing/2014/main" id="{DAA1BED5-A885-4FBB-81C8-1EBCB59C3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96E4D-05F8-44A9-821F-7D7F1B480BD4}"/>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376757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AB04B6-8CEF-4FE2-87A8-C1997ADA0E3A}"/>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3" name="Footer Placeholder 2">
            <a:extLst>
              <a:ext uri="{FF2B5EF4-FFF2-40B4-BE49-F238E27FC236}">
                <a16:creationId xmlns:a16="http://schemas.microsoft.com/office/drawing/2014/main" id="{91460459-E417-431B-9A68-5A0770F189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0356E2-04A7-4D02-BF09-AFE91CB5A874}"/>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409131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91B1-7598-4294-B7C9-8C27E6FE34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C22447-A582-4EFE-A5E1-BF32D60F9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FFC851-6227-40B1-A823-0FAB9EDA5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E2B20D-EF82-41C1-9665-3577BA61A3F0}"/>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6" name="Footer Placeholder 5">
            <a:extLst>
              <a:ext uri="{FF2B5EF4-FFF2-40B4-BE49-F238E27FC236}">
                <a16:creationId xmlns:a16="http://schemas.microsoft.com/office/drawing/2014/main" id="{93679A14-8127-4EDE-8243-946C5A062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56804-526B-427D-969B-D6E5D79FE6B7}"/>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60595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E53C-96D2-4B55-B3AF-9E8BEEB3E7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26EC46-C4BE-4100-AF81-2DB325AE02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DD342-1F4E-4EB2-A1DA-85436BAD2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AAF12E-EA20-4A86-96A1-CC4B5C48B3A3}"/>
              </a:ext>
            </a:extLst>
          </p:cNvPr>
          <p:cNvSpPr>
            <a:spLocks noGrp="1"/>
          </p:cNvSpPr>
          <p:nvPr>
            <p:ph type="dt" sz="half" idx="10"/>
          </p:nvPr>
        </p:nvSpPr>
        <p:spPr/>
        <p:txBody>
          <a:bodyPr/>
          <a:lstStyle/>
          <a:p>
            <a:fld id="{AD657CB2-8693-42A1-9386-88D439FABD63}" type="datetimeFigureOut">
              <a:rPr lang="en-US" smtClean="0"/>
              <a:t>10/21/2017</a:t>
            </a:fld>
            <a:endParaRPr lang="en-US"/>
          </a:p>
        </p:txBody>
      </p:sp>
      <p:sp>
        <p:nvSpPr>
          <p:cNvPr id="6" name="Footer Placeholder 5">
            <a:extLst>
              <a:ext uri="{FF2B5EF4-FFF2-40B4-BE49-F238E27FC236}">
                <a16:creationId xmlns:a16="http://schemas.microsoft.com/office/drawing/2014/main" id="{586D340F-AFEE-4F46-9D4D-4A493152B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59510-093B-4527-9667-D23CBFFDAF57}"/>
              </a:ext>
            </a:extLst>
          </p:cNvPr>
          <p:cNvSpPr>
            <a:spLocks noGrp="1"/>
          </p:cNvSpPr>
          <p:nvPr>
            <p:ph type="sldNum" sz="quarter" idx="12"/>
          </p:nvPr>
        </p:nvSpPr>
        <p:spPr/>
        <p:txBody>
          <a:bodyPr/>
          <a:lstStyle/>
          <a:p>
            <a:fld id="{28794EE5-3175-44CE-AD16-D2DF2E7FD551}" type="slidenum">
              <a:rPr lang="en-US" smtClean="0"/>
              <a:t>‹#›</a:t>
            </a:fld>
            <a:endParaRPr lang="en-US"/>
          </a:p>
        </p:txBody>
      </p:sp>
    </p:spTree>
    <p:extLst>
      <p:ext uri="{BB962C8B-B14F-4D97-AF65-F5344CB8AC3E}">
        <p14:creationId xmlns:p14="http://schemas.microsoft.com/office/powerpoint/2010/main" val="424157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B3122-C77E-47B6-A01F-CFB35CFB4B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54CCF-D890-49BD-B879-304CAAE9F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7AE8F-43DD-48EA-8097-6304522808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57CB2-8693-42A1-9386-88D439FABD63}" type="datetimeFigureOut">
              <a:rPr lang="en-US" smtClean="0"/>
              <a:t>10/21/2017</a:t>
            </a:fld>
            <a:endParaRPr lang="en-US"/>
          </a:p>
        </p:txBody>
      </p:sp>
      <p:sp>
        <p:nvSpPr>
          <p:cNvPr id="5" name="Footer Placeholder 4">
            <a:extLst>
              <a:ext uri="{FF2B5EF4-FFF2-40B4-BE49-F238E27FC236}">
                <a16:creationId xmlns:a16="http://schemas.microsoft.com/office/drawing/2014/main" id="{C838BD00-1588-4755-A229-EC337A7A8A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7E8DE3-663B-47F7-B282-F24C06C67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94EE5-3175-44CE-AD16-D2DF2E7FD551}" type="slidenum">
              <a:rPr lang="en-US" smtClean="0"/>
              <a:t>‹#›</a:t>
            </a:fld>
            <a:endParaRPr lang="en-US"/>
          </a:p>
        </p:txBody>
      </p:sp>
    </p:spTree>
    <p:extLst>
      <p:ext uri="{BB962C8B-B14F-4D97-AF65-F5344CB8AC3E}">
        <p14:creationId xmlns:p14="http://schemas.microsoft.com/office/powerpoint/2010/main" val="264174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A3AA89-E402-4135-B9FF-3E93E8364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67" y="0"/>
            <a:ext cx="4434361" cy="6858000"/>
          </a:xfrm>
          <a:prstGeom prst="rect">
            <a:avLst/>
          </a:prstGeom>
        </p:spPr>
      </p:pic>
      <p:sp>
        <p:nvSpPr>
          <p:cNvPr id="2" name="Title 1">
            <a:extLst>
              <a:ext uri="{FF2B5EF4-FFF2-40B4-BE49-F238E27FC236}">
                <a16:creationId xmlns:a16="http://schemas.microsoft.com/office/drawing/2014/main" id="{A13840A1-D843-4FBF-BD81-856D0B9272D1}"/>
              </a:ext>
            </a:extLst>
          </p:cNvPr>
          <p:cNvSpPr>
            <a:spLocks noGrp="1"/>
          </p:cNvSpPr>
          <p:nvPr>
            <p:ph type="ctrTitle"/>
          </p:nvPr>
        </p:nvSpPr>
        <p:spPr>
          <a:xfrm>
            <a:off x="5102941" y="817562"/>
            <a:ext cx="6302478" cy="2928527"/>
          </a:xfrm>
        </p:spPr>
        <p:txBody>
          <a:bodyPr>
            <a:normAutofit/>
          </a:bodyPr>
          <a:lstStyle/>
          <a:p>
            <a:r>
              <a:rPr lang="en-US" sz="7200" dirty="0">
                <a:latin typeface="BadaBoom BB" panose="020B0603050302020204" pitchFamily="34" charset="0"/>
              </a:rPr>
              <a:t>Making Wise</a:t>
            </a:r>
            <a:br>
              <a:rPr lang="en-US" dirty="0"/>
            </a:br>
            <a:r>
              <a:rPr lang="en-US" sz="12800" dirty="0">
                <a:latin typeface="BadaBoom BB" panose="020B0603050302020204" pitchFamily="34" charset="0"/>
              </a:rPr>
              <a:t>Decisions</a:t>
            </a:r>
          </a:p>
        </p:txBody>
      </p:sp>
      <p:sp>
        <p:nvSpPr>
          <p:cNvPr id="3" name="Subtitle 2">
            <a:extLst>
              <a:ext uri="{FF2B5EF4-FFF2-40B4-BE49-F238E27FC236}">
                <a16:creationId xmlns:a16="http://schemas.microsoft.com/office/drawing/2014/main" id="{93A536BC-F08D-4CA7-B0A7-9794E87C61FD}"/>
              </a:ext>
            </a:extLst>
          </p:cNvPr>
          <p:cNvSpPr>
            <a:spLocks noGrp="1"/>
          </p:cNvSpPr>
          <p:nvPr>
            <p:ph type="subTitle" idx="1"/>
          </p:nvPr>
        </p:nvSpPr>
        <p:spPr>
          <a:xfrm>
            <a:off x="5102941" y="4483509"/>
            <a:ext cx="6302478" cy="961103"/>
          </a:xfrm>
        </p:spPr>
        <p:txBody>
          <a:bodyPr>
            <a:normAutofit/>
          </a:bodyPr>
          <a:lstStyle/>
          <a:p>
            <a:r>
              <a:rPr lang="en-US" sz="4400" dirty="0"/>
              <a:t>Deuteronomy 30:14-20</a:t>
            </a:r>
          </a:p>
        </p:txBody>
      </p:sp>
    </p:spTree>
    <p:extLst>
      <p:ext uri="{BB962C8B-B14F-4D97-AF65-F5344CB8AC3E}">
        <p14:creationId xmlns:p14="http://schemas.microsoft.com/office/powerpoint/2010/main" val="29603147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F2C16F-AA57-4967-A380-49F71ED7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3" y="-12408"/>
            <a:ext cx="1484154" cy="2295331"/>
          </a:xfrm>
          <a:prstGeom prst="rect">
            <a:avLst/>
          </a:prstGeom>
        </p:spPr>
      </p:pic>
      <p:sp>
        <p:nvSpPr>
          <p:cNvPr id="2" name="Title 1">
            <a:extLst>
              <a:ext uri="{FF2B5EF4-FFF2-40B4-BE49-F238E27FC236}">
                <a16:creationId xmlns:a16="http://schemas.microsoft.com/office/drawing/2014/main" id="{899B0767-D70D-48E6-8FB0-C3B00E392C7E}"/>
              </a:ext>
            </a:extLst>
          </p:cNvPr>
          <p:cNvSpPr>
            <a:spLocks noGrp="1"/>
          </p:cNvSpPr>
          <p:nvPr>
            <p:ph type="title"/>
          </p:nvPr>
        </p:nvSpPr>
        <p:spPr>
          <a:xfrm>
            <a:off x="1623530" y="242594"/>
            <a:ext cx="9431694" cy="1884784"/>
          </a:xfrm>
        </p:spPr>
        <p:txBody>
          <a:bodyPr>
            <a:normAutofit/>
          </a:bodyPr>
          <a:lstStyle/>
          <a:p>
            <a:r>
              <a:rPr lang="en-US" sz="6000" dirty="0">
                <a:latin typeface="BadaBoom BB" panose="020B0603050302020204" pitchFamily="34" charset="0"/>
              </a:rPr>
              <a:t>Making Wise</a:t>
            </a:r>
            <a:br>
              <a:rPr lang="en-US" sz="6000" dirty="0">
                <a:latin typeface="BadaBoom BB" panose="020B0603050302020204" pitchFamily="34" charset="0"/>
              </a:rPr>
            </a:br>
            <a:r>
              <a:rPr lang="en-US" sz="6000" dirty="0">
                <a:latin typeface="BadaBoom BB" panose="020B0603050302020204" pitchFamily="34" charset="0"/>
              </a:rPr>
              <a:t> Decisions</a:t>
            </a:r>
          </a:p>
        </p:txBody>
      </p:sp>
      <p:sp>
        <p:nvSpPr>
          <p:cNvPr id="12" name="Content Placeholder 11">
            <a:extLst>
              <a:ext uri="{FF2B5EF4-FFF2-40B4-BE49-F238E27FC236}">
                <a16:creationId xmlns:a16="http://schemas.microsoft.com/office/drawing/2014/main" id="{94F0F765-F6BE-406E-AC46-E7CC4D114CF9}"/>
              </a:ext>
            </a:extLst>
          </p:cNvPr>
          <p:cNvSpPr>
            <a:spLocks noGrp="1"/>
          </p:cNvSpPr>
          <p:nvPr>
            <p:ph sz="half" idx="1"/>
          </p:nvPr>
        </p:nvSpPr>
        <p:spPr>
          <a:xfrm>
            <a:off x="466532" y="2394888"/>
            <a:ext cx="4889239" cy="4285828"/>
          </a:xfrm>
        </p:spPr>
        <p:txBody>
          <a:bodyPr>
            <a:normAutofit/>
          </a:bodyPr>
          <a:lstStyle/>
          <a:p>
            <a:pPr marL="279400" indent="-279400"/>
            <a:r>
              <a:rPr lang="en-US" sz="4000" dirty="0"/>
              <a:t>Can you ask God to bless your decision?</a:t>
            </a:r>
          </a:p>
        </p:txBody>
      </p:sp>
      <p:sp>
        <p:nvSpPr>
          <p:cNvPr id="19" name="Content Placeholder 18">
            <a:extLst>
              <a:ext uri="{FF2B5EF4-FFF2-40B4-BE49-F238E27FC236}">
                <a16:creationId xmlns:a16="http://schemas.microsoft.com/office/drawing/2014/main" id="{BEBC4E1B-DA71-48D4-8006-7C3372E520C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244791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F2C16F-AA57-4967-A380-49F71ED7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3" y="-12408"/>
            <a:ext cx="1484154" cy="2295331"/>
          </a:xfrm>
          <a:prstGeom prst="rect">
            <a:avLst/>
          </a:prstGeom>
        </p:spPr>
      </p:pic>
      <p:sp>
        <p:nvSpPr>
          <p:cNvPr id="2" name="Title 1">
            <a:extLst>
              <a:ext uri="{FF2B5EF4-FFF2-40B4-BE49-F238E27FC236}">
                <a16:creationId xmlns:a16="http://schemas.microsoft.com/office/drawing/2014/main" id="{899B0767-D70D-48E6-8FB0-C3B00E392C7E}"/>
              </a:ext>
            </a:extLst>
          </p:cNvPr>
          <p:cNvSpPr>
            <a:spLocks noGrp="1"/>
          </p:cNvSpPr>
          <p:nvPr>
            <p:ph type="title"/>
          </p:nvPr>
        </p:nvSpPr>
        <p:spPr>
          <a:xfrm>
            <a:off x="1623530" y="242594"/>
            <a:ext cx="9431694" cy="1884784"/>
          </a:xfrm>
        </p:spPr>
        <p:txBody>
          <a:bodyPr>
            <a:normAutofit/>
          </a:bodyPr>
          <a:lstStyle/>
          <a:p>
            <a:r>
              <a:rPr lang="en-US" sz="6000" dirty="0">
                <a:latin typeface="BadaBoom BB" panose="020B0603050302020204" pitchFamily="34" charset="0"/>
              </a:rPr>
              <a:t>Making Wise</a:t>
            </a:r>
            <a:br>
              <a:rPr lang="en-US" sz="6000" dirty="0">
                <a:latin typeface="BadaBoom BB" panose="020B0603050302020204" pitchFamily="34" charset="0"/>
              </a:rPr>
            </a:br>
            <a:r>
              <a:rPr lang="en-US" sz="6000" dirty="0">
                <a:latin typeface="BadaBoom BB" panose="020B0603050302020204" pitchFamily="34" charset="0"/>
              </a:rPr>
              <a:t> Decisions</a:t>
            </a:r>
          </a:p>
        </p:txBody>
      </p:sp>
      <p:sp>
        <p:nvSpPr>
          <p:cNvPr id="12" name="Content Placeholder 11">
            <a:extLst>
              <a:ext uri="{FF2B5EF4-FFF2-40B4-BE49-F238E27FC236}">
                <a16:creationId xmlns:a16="http://schemas.microsoft.com/office/drawing/2014/main" id="{94F0F765-F6BE-406E-AC46-E7CC4D114CF9}"/>
              </a:ext>
            </a:extLst>
          </p:cNvPr>
          <p:cNvSpPr>
            <a:spLocks noGrp="1"/>
          </p:cNvSpPr>
          <p:nvPr>
            <p:ph sz="half" idx="1"/>
          </p:nvPr>
        </p:nvSpPr>
        <p:spPr>
          <a:xfrm>
            <a:off x="466532" y="2394888"/>
            <a:ext cx="4889239" cy="4285828"/>
          </a:xfrm>
        </p:spPr>
        <p:txBody>
          <a:bodyPr>
            <a:normAutofit/>
          </a:bodyPr>
          <a:lstStyle/>
          <a:p>
            <a:pPr marL="279400" indent="-279400"/>
            <a:r>
              <a:rPr lang="en-US" sz="4000" dirty="0"/>
              <a:t>Can you ask God to bless your decision?</a:t>
            </a:r>
          </a:p>
          <a:p>
            <a:pPr marL="279400" indent="-279400"/>
            <a:r>
              <a:rPr lang="en-US" sz="4000" dirty="0"/>
              <a:t>Can you thank God for it?</a:t>
            </a:r>
          </a:p>
        </p:txBody>
      </p:sp>
      <p:sp>
        <p:nvSpPr>
          <p:cNvPr id="4" name="Content Placeholder 3">
            <a:extLst>
              <a:ext uri="{FF2B5EF4-FFF2-40B4-BE49-F238E27FC236}">
                <a16:creationId xmlns:a16="http://schemas.microsoft.com/office/drawing/2014/main" id="{4544CF09-FE06-404A-924E-0934B8BAFBB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4827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anim calcmode="lin" valueType="num">
                                      <p:cBhvr>
                                        <p:cTn id="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F2C16F-AA57-4967-A380-49F71ED7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3" y="-12408"/>
            <a:ext cx="1484154" cy="2295331"/>
          </a:xfrm>
          <a:prstGeom prst="rect">
            <a:avLst/>
          </a:prstGeom>
        </p:spPr>
      </p:pic>
      <p:sp>
        <p:nvSpPr>
          <p:cNvPr id="2" name="Title 1">
            <a:extLst>
              <a:ext uri="{FF2B5EF4-FFF2-40B4-BE49-F238E27FC236}">
                <a16:creationId xmlns:a16="http://schemas.microsoft.com/office/drawing/2014/main" id="{899B0767-D70D-48E6-8FB0-C3B00E392C7E}"/>
              </a:ext>
            </a:extLst>
          </p:cNvPr>
          <p:cNvSpPr>
            <a:spLocks noGrp="1"/>
          </p:cNvSpPr>
          <p:nvPr>
            <p:ph type="title"/>
          </p:nvPr>
        </p:nvSpPr>
        <p:spPr>
          <a:xfrm>
            <a:off x="1623530" y="242594"/>
            <a:ext cx="9431694" cy="1884784"/>
          </a:xfrm>
        </p:spPr>
        <p:txBody>
          <a:bodyPr>
            <a:normAutofit/>
          </a:bodyPr>
          <a:lstStyle/>
          <a:p>
            <a:r>
              <a:rPr lang="en-US" sz="6000" dirty="0">
                <a:latin typeface="BadaBoom BB" panose="020B0603050302020204" pitchFamily="34" charset="0"/>
              </a:rPr>
              <a:t>Making Wise</a:t>
            </a:r>
            <a:br>
              <a:rPr lang="en-US" sz="6000" dirty="0">
                <a:latin typeface="BadaBoom BB" panose="020B0603050302020204" pitchFamily="34" charset="0"/>
              </a:rPr>
            </a:br>
            <a:r>
              <a:rPr lang="en-US" sz="6000" dirty="0">
                <a:latin typeface="BadaBoom BB" panose="020B0603050302020204" pitchFamily="34" charset="0"/>
              </a:rPr>
              <a:t> Decisions</a:t>
            </a:r>
          </a:p>
        </p:txBody>
      </p:sp>
      <p:sp>
        <p:nvSpPr>
          <p:cNvPr id="12" name="Content Placeholder 11">
            <a:extLst>
              <a:ext uri="{FF2B5EF4-FFF2-40B4-BE49-F238E27FC236}">
                <a16:creationId xmlns:a16="http://schemas.microsoft.com/office/drawing/2014/main" id="{94F0F765-F6BE-406E-AC46-E7CC4D114CF9}"/>
              </a:ext>
            </a:extLst>
          </p:cNvPr>
          <p:cNvSpPr>
            <a:spLocks noGrp="1"/>
          </p:cNvSpPr>
          <p:nvPr>
            <p:ph sz="half" idx="1"/>
          </p:nvPr>
        </p:nvSpPr>
        <p:spPr>
          <a:xfrm>
            <a:off x="466532" y="2394888"/>
            <a:ext cx="4889239" cy="4285828"/>
          </a:xfrm>
        </p:spPr>
        <p:txBody>
          <a:bodyPr>
            <a:normAutofit/>
          </a:bodyPr>
          <a:lstStyle/>
          <a:p>
            <a:pPr marL="279400" indent="-279400"/>
            <a:r>
              <a:rPr lang="en-US" sz="4000" dirty="0"/>
              <a:t>Can you ask God to bless your decision?</a:t>
            </a:r>
          </a:p>
          <a:p>
            <a:pPr marL="279400" indent="-279400"/>
            <a:r>
              <a:rPr lang="en-US" sz="4000" dirty="0"/>
              <a:t>Can you thank God for it?</a:t>
            </a:r>
          </a:p>
          <a:p>
            <a:pPr marL="279400" indent="-279400"/>
            <a:r>
              <a:rPr lang="en-US" sz="4000" dirty="0"/>
              <a:t>Are you doing this to the glory of God?</a:t>
            </a:r>
          </a:p>
        </p:txBody>
      </p:sp>
      <p:sp>
        <p:nvSpPr>
          <p:cNvPr id="4" name="Content Placeholder 3">
            <a:extLst>
              <a:ext uri="{FF2B5EF4-FFF2-40B4-BE49-F238E27FC236}">
                <a16:creationId xmlns:a16="http://schemas.microsoft.com/office/drawing/2014/main" id="{0D894177-69C9-4C2D-BE60-886C8F66967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93730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anim calcmode="lin" valueType="num">
                                      <p:cBhvr>
                                        <p:cTn id="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F2C16F-AA57-4967-A380-49F71ED7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3" y="-12408"/>
            <a:ext cx="1484154" cy="2295331"/>
          </a:xfrm>
          <a:prstGeom prst="rect">
            <a:avLst/>
          </a:prstGeom>
        </p:spPr>
      </p:pic>
      <p:sp>
        <p:nvSpPr>
          <p:cNvPr id="2" name="Title 1">
            <a:extLst>
              <a:ext uri="{FF2B5EF4-FFF2-40B4-BE49-F238E27FC236}">
                <a16:creationId xmlns:a16="http://schemas.microsoft.com/office/drawing/2014/main" id="{899B0767-D70D-48E6-8FB0-C3B00E392C7E}"/>
              </a:ext>
            </a:extLst>
          </p:cNvPr>
          <p:cNvSpPr>
            <a:spLocks noGrp="1"/>
          </p:cNvSpPr>
          <p:nvPr>
            <p:ph type="title"/>
          </p:nvPr>
        </p:nvSpPr>
        <p:spPr>
          <a:xfrm>
            <a:off x="1623530" y="242594"/>
            <a:ext cx="9431694" cy="1884784"/>
          </a:xfrm>
        </p:spPr>
        <p:txBody>
          <a:bodyPr>
            <a:normAutofit/>
          </a:bodyPr>
          <a:lstStyle/>
          <a:p>
            <a:r>
              <a:rPr lang="en-US" sz="6000" dirty="0">
                <a:latin typeface="BadaBoom BB" panose="020B0603050302020204" pitchFamily="34" charset="0"/>
              </a:rPr>
              <a:t>Making Wise</a:t>
            </a:r>
            <a:br>
              <a:rPr lang="en-US" sz="6000" dirty="0">
                <a:latin typeface="BadaBoom BB" panose="020B0603050302020204" pitchFamily="34" charset="0"/>
              </a:rPr>
            </a:br>
            <a:r>
              <a:rPr lang="en-US" sz="6000" dirty="0">
                <a:latin typeface="BadaBoom BB" panose="020B0603050302020204" pitchFamily="34" charset="0"/>
              </a:rPr>
              <a:t> Decisions</a:t>
            </a:r>
          </a:p>
        </p:txBody>
      </p:sp>
      <p:sp>
        <p:nvSpPr>
          <p:cNvPr id="10" name="Content Placeholder 9">
            <a:extLst>
              <a:ext uri="{FF2B5EF4-FFF2-40B4-BE49-F238E27FC236}">
                <a16:creationId xmlns:a16="http://schemas.microsoft.com/office/drawing/2014/main" id="{DCE8B0E9-C4BB-4C14-875E-D73D3DD6685C}"/>
              </a:ext>
            </a:extLst>
          </p:cNvPr>
          <p:cNvSpPr>
            <a:spLocks noGrp="1"/>
          </p:cNvSpPr>
          <p:nvPr>
            <p:ph sz="half" idx="2"/>
          </p:nvPr>
        </p:nvSpPr>
        <p:spPr>
          <a:xfrm>
            <a:off x="5561046" y="167953"/>
            <a:ext cx="6363476" cy="6550088"/>
          </a:xfrm>
        </p:spPr>
        <p:txBody>
          <a:bodyPr>
            <a:noAutofit/>
          </a:bodyPr>
          <a:lstStyle/>
          <a:p>
            <a:pPr marL="279400" indent="-279400"/>
            <a:r>
              <a:rPr lang="en-US" sz="4000" dirty="0"/>
              <a:t>Will your decision be a stumbling block to others or help them follow Jesus?</a:t>
            </a:r>
          </a:p>
        </p:txBody>
      </p:sp>
      <p:sp>
        <p:nvSpPr>
          <p:cNvPr id="12" name="Content Placeholder 11">
            <a:extLst>
              <a:ext uri="{FF2B5EF4-FFF2-40B4-BE49-F238E27FC236}">
                <a16:creationId xmlns:a16="http://schemas.microsoft.com/office/drawing/2014/main" id="{94F0F765-F6BE-406E-AC46-E7CC4D114CF9}"/>
              </a:ext>
            </a:extLst>
          </p:cNvPr>
          <p:cNvSpPr>
            <a:spLocks noGrp="1"/>
          </p:cNvSpPr>
          <p:nvPr>
            <p:ph sz="half" idx="1"/>
          </p:nvPr>
        </p:nvSpPr>
        <p:spPr>
          <a:xfrm>
            <a:off x="466532" y="2394888"/>
            <a:ext cx="4889239" cy="4285828"/>
          </a:xfrm>
        </p:spPr>
        <p:txBody>
          <a:bodyPr>
            <a:normAutofit/>
          </a:bodyPr>
          <a:lstStyle/>
          <a:p>
            <a:pPr marL="279400" indent="-279400"/>
            <a:r>
              <a:rPr lang="en-US" sz="4000" dirty="0"/>
              <a:t>Can you ask God to bless your decision?</a:t>
            </a:r>
          </a:p>
          <a:p>
            <a:pPr marL="279400" indent="-279400"/>
            <a:r>
              <a:rPr lang="en-US" sz="4000" dirty="0"/>
              <a:t>Can you thank God for it?</a:t>
            </a:r>
          </a:p>
          <a:p>
            <a:pPr marL="279400" indent="-279400"/>
            <a:r>
              <a:rPr lang="en-US" sz="4000" dirty="0"/>
              <a:t>Are you doing this to the glory of God?</a:t>
            </a:r>
          </a:p>
        </p:txBody>
      </p:sp>
    </p:spTree>
    <p:extLst>
      <p:ext uri="{BB962C8B-B14F-4D97-AF65-F5344CB8AC3E}">
        <p14:creationId xmlns:p14="http://schemas.microsoft.com/office/powerpoint/2010/main" val="13715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F2C16F-AA57-4967-A380-49F71ED7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3" y="-12408"/>
            <a:ext cx="1484154" cy="2295331"/>
          </a:xfrm>
          <a:prstGeom prst="rect">
            <a:avLst/>
          </a:prstGeom>
        </p:spPr>
      </p:pic>
      <p:sp>
        <p:nvSpPr>
          <p:cNvPr id="2" name="Title 1">
            <a:extLst>
              <a:ext uri="{FF2B5EF4-FFF2-40B4-BE49-F238E27FC236}">
                <a16:creationId xmlns:a16="http://schemas.microsoft.com/office/drawing/2014/main" id="{899B0767-D70D-48E6-8FB0-C3B00E392C7E}"/>
              </a:ext>
            </a:extLst>
          </p:cNvPr>
          <p:cNvSpPr>
            <a:spLocks noGrp="1"/>
          </p:cNvSpPr>
          <p:nvPr>
            <p:ph type="title"/>
          </p:nvPr>
        </p:nvSpPr>
        <p:spPr>
          <a:xfrm>
            <a:off x="1623530" y="242594"/>
            <a:ext cx="9431694" cy="1884784"/>
          </a:xfrm>
        </p:spPr>
        <p:txBody>
          <a:bodyPr>
            <a:normAutofit/>
          </a:bodyPr>
          <a:lstStyle/>
          <a:p>
            <a:r>
              <a:rPr lang="en-US" sz="6000" dirty="0">
                <a:latin typeface="BadaBoom BB" panose="020B0603050302020204" pitchFamily="34" charset="0"/>
              </a:rPr>
              <a:t>Making Wise</a:t>
            </a:r>
            <a:br>
              <a:rPr lang="en-US" sz="6000" dirty="0">
                <a:latin typeface="BadaBoom BB" panose="020B0603050302020204" pitchFamily="34" charset="0"/>
              </a:rPr>
            </a:br>
            <a:r>
              <a:rPr lang="en-US" sz="6000" dirty="0">
                <a:latin typeface="BadaBoom BB" panose="020B0603050302020204" pitchFamily="34" charset="0"/>
              </a:rPr>
              <a:t> Decisions</a:t>
            </a:r>
          </a:p>
        </p:txBody>
      </p:sp>
      <p:sp>
        <p:nvSpPr>
          <p:cNvPr id="10" name="Content Placeholder 9">
            <a:extLst>
              <a:ext uri="{FF2B5EF4-FFF2-40B4-BE49-F238E27FC236}">
                <a16:creationId xmlns:a16="http://schemas.microsoft.com/office/drawing/2014/main" id="{DCE8B0E9-C4BB-4C14-875E-D73D3DD6685C}"/>
              </a:ext>
            </a:extLst>
          </p:cNvPr>
          <p:cNvSpPr>
            <a:spLocks noGrp="1"/>
          </p:cNvSpPr>
          <p:nvPr>
            <p:ph sz="half" idx="2"/>
          </p:nvPr>
        </p:nvSpPr>
        <p:spPr>
          <a:xfrm>
            <a:off x="5561046" y="167953"/>
            <a:ext cx="6363476" cy="6550088"/>
          </a:xfrm>
        </p:spPr>
        <p:txBody>
          <a:bodyPr>
            <a:noAutofit/>
          </a:bodyPr>
          <a:lstStyle/>
          <a:p>
            <a:pPr marL="279400" indent="-279400"/>
            <a:r>
              <a:rPr lang="en-US" sz="4000" dirty="0"/>
              <a:t>Will your decision be a stumbling block to others or help them follow Jesus?</a:t>
            </a:r>
          </a:p>
          <a:p>
            <a:pPr marL="279400" indent="-279400"/>
            <a:r>
              <a:rPr lang="en-US" sz="4000" dirty="0"/>
              <a:t>Are you doing this to please God rather than people?</a:t>
            </a:r>
          </a:p>
        </p:txBody>
      </p:sp>
      <p:sp>
        <p:nvSpPr>
          <p:cNvPr id="12" name="Content Placeholder 11">
            <a:extLst>
              <a:ext uri="{FF2B5EF4-FFF2-40B4-BE49-F238E27FC236}">
                <a16:creationId xmlns:a16="http://schemas.microsoft.com/office/drawing/2014/main" id="{94F0F765-F6BE-406E-AC46-E7CC4D114CF9}"/>
              </a:ext>
            </a:extLst>
          </p:cNvPr>
          <p:cNvSpPr>
            <a:spLocks noGrp="1"/>
          </p:cNvSpPr>
          <p:nvPr>
            <p:ph sz="half" idx="1"/>
          </p:nvPr>
        </p:nvSpPr>
        <p:spPr>
          <a:xfrm>
            <a:off x="466532" y="2394888"/>
            <a:ext cx="4889239" cy="4285828"/>
          </a:xfrm>
        </p:spPr>
        <p:txBody>
          <a:bodyPr>
            <a:normAutofit/>
          </a:bodyPr>
          <a:lstStyle/>
          <a:p>
            <a:pPr marL="279400" indent="-279400"/>
            <a:r>
              <a:rPr lang="en-US" sz="4000" dirty="0"/>
              <a:t>Can you ask God to bless your decision?</a:t>
            </a:r>
          </a:p>
          <a:p>
            <a:pPr marL="279400" indent="-279400"/>
            <a:r>
              <a:rPr lang="en-US" sz="4000" dirty="0"/>
              <a:t>Can you thank God for it?</a:t>
            </a:r>
          </a:p>
          <a:p>
            <a:pPr marL="279400" indent="-279400"/>
            <a:r>
              <a:rPr lang="en-US" sz="4000" dirty="0"/>
              <a:t>Are you doing this to the glory of God?</a:t>
            </a:r>
          </a:p>
        </p:txBody>
      </p:sp>
    </p:spTree>
    <p:extLst>
      <p:ext uri="{BB962C8B-B14F-4D97-AF65-F5344CB8AC3E}">
        <p14:creationId xmlns:p14="http://schemas.microsoft.com/office/powerpoint/2010/main" val="28387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anim calcmode="lin" valueType="num">
                                      <p:cBhvr>
                                        <p:cTn id="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F2C16F-AA57-4967-A380-49F71ED7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3" y="-12408"/>
            <a:ext cx="1484154" cy="2295331"/>
          </a:xfrm>
          <a:prstGeom prst="rect">
            <a:avLst/>
          </a:prstGeom>
        </p:spPr>
      </p:pic>
      <p:sp>
        <p:nvSpPr>
          <p:cNvPr id="2" name="Title 1">
            <a:extLst>
              <a:ext uri="{FF2B5EF4-FFF2-40B4-BE49-F238E27FC236}">
                <a16:creationId xmlns:a16="http://schemas.microsoft.com/office/drawing/2014/main" id="{899B0767-D70D-48E6-8FB0-C3B00E392C7E}"/>
              </a:ext>
            </a:extLst>
          </p:cNvPr>
          <p:cNvSpPr>
            <a:spLocks noGrp="1"/>
          </p:cNvSpPr>
          <p:nvPr>
            <p:ph type="title"/>
          </p:nvPr>
        </p:nvSpPr>
        <p:spPr>
          <a:xfrm>
            <a:off x="1623530" y="242594"/>
            <a:ext cx="9431694" cy="1884784"/>
          </a:xfrm>
        </p:spPr>
        <p:txBody>
          <a:bodyPr>
            <a:normAutofit/>
          </a:bodyPr>
          <a:lstStyle/>
          <a:p>
            <a:r>
              <a:rPr lang="en-US" sz="6000" dirty="0">
                <a:latin typeface="BadaBoom BB" panose="020B0603050302020204" pitchFamily="34" charset="0"/>
              </a:rPr>
              <a:t>Making Wise</a:t>
            </a:r>
            <a:br>
              <a:rPr lang="en-US" sz="6000" dirty="0">
                <a:latin typeface="BadaBoom BB" panose="020B0603050302020204" pitchFamily="34" charset="0"/>
              </a:rPr>
            </a:br>
            <a:r>
              <a:rPr lang="en-US" sz="6000" dirty="0">
                <a:latin typeface="BadaBoom BB" panose="020B0603050302020204" pitchFamily="34" charset="0"/>
              </a:rPr>
              <a:t> Decisions</a:t>
            </a:r>
          </a:p>
        </p:txBody>
      </p:sp>
      <p:sp>
        <p:nvSpPr>
          <p:cNvPr id="10" name="Content Placeholder 9">
            <a:extLst>
              <a:ext uri="{FF2B5EF4-FFF2-40B4-BE49-F238E27FC236}">
                <a16:creationId xmlns:a16="http://schemas.microsoft.com/office/drawing/2014/main" id="{DCE8B0E9-C4BB-4C14-875E-D73D3DD6685C}"/>
              </a:ext>
            </a:extLst>
          </p:cNvPr>
          <p:cNvSpPr>
            <a:spLocks noGrp="1"/>
          </p:cNvSpPr>
          <p:nvPr>
            <p:ph sz="half" idx="2"/>
          </p:nvPr>
        </p:nvSpPr>
        <p:spPr>
          <a:xfrm>
            <a:off x="5561046" y="167953"/>
            <a:ext cx="6363476" cy="6550088"/>
          </a:xfrm>
        </p:spPr>
        <p:txBody>
          <a:bodyPr>
            <a:noAutofit/>
          </a:bodyPr>
          <a:lstStyle/>
          <a:p>
            <a:pPr marL="279400" indent="-279400"/>
            <a:r>
              <a:rPr lang="en-US" sz="4000" dirty="0"/>
              <a:t>Will your decision be a stumbling block to others or help them follow Jesus?</a:t>
            </a:r>
          </a:p>
          <a:p>
            <a:pPr marL="279400" indent="-279400"/>
            <a:r>
              <a:rPr lang="en-US" sz="4000" dirty="0"/>
              <a:t>Are you doing this to please God rather than people?</a:t>
            </a:r>
          </a:p>
          <a:p>
            <a:pPr marL="279400" indent="-279400"/>
            <a:r>
              <a:rPr lang="en-US" sz="4000" dirty="0"/>
              <a:t>Have you thought ahead about the consequences of your decision?</a:t>
            </a:r>
          </a:p>
        </p:txBody>
      </p:sp>
      <p:sp>
        <p:nvSpPr>
          <p:cNvPr id="12" name="Content Placeholder 11">
            <a:extLst>
              <a:ext uri="{FF2B5EF4-FFF2-40B4-BE49-F238E27FC236}">
                <a16:creationId xmlns:a16="http://schemas.microsoft.com/office/drawing/2014/main" id="{94F0F765-F6BE-406E-AC46-E7CC4D114CF9}"/>
              </a:ext>
            </a:extLst>
          </p:cNvPr>
          <p:cNvSpPr>
            <a:spLocks noGrp="1"/>
          </p:cNvSpPr>
          <p:nvPr>
            <p:ph sz="half" idx="1"/>
          </p:nvPr>
        </p:nvSpPr>
        <p:spPr>
          <a:xfrm>
            <a:off x="466532" y="2394888"/>
            <a:ext cx="4889239" cy="4285828"/>
          </a:xfrm>
        </p:spPr>
        <p:txBody>
          <a:bodyPr>
            <a:normAutofit/>
          </a:bodyPr>
          <a:lstStyle/>
          <a:p>
            <a:pPr marL="279400" indent="-279400"/>
            <a:r>
              <a:rPr lang="en-US" sz="4000" dirty="0"/>
              <a:t>Can you ask God to bless your decision?</a:t>
            </a:r>
          </a:p>
          <a:p>
            <a:pPr marL="279400" indent="-279400"/>
            <a:r>
              <a:rPr lang="en-US" sz="4000" dirty="0"/>
              <a:t>Can you thank God for it?</a:t>
            </a:r>
          </a:p>
          <a:p>
            <a:pPr marL="279400" indent="-279400"/>
            <a:r>
              <a:rPr lang="en-US" sz="4000" dirty="0"/>
              <a:t>Are you doing this to the glory of God?</a:t>
            </a:r>
          </a:p>
        </p:txBody>
      </p:sp>
    </p:spTree>
    <p:extLst>
      <p:ext uri="{BB962C8B-B14F-4D97-AF65-F5344CB8AC3E}">
        <p14:creationId xmlns:p14="http://schemas.microsoft.com/office/powerpoint/2010/main" val="4109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anim calcmode="lin" valueType="num">
                                      <p:cBhvr>
                                        <p:cTn id="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F2C16F-AA57-4967-A380-49F71ED76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3" y="-12408"/>
            <a:ext cx="1484154" cy="2295331"/>
          </a:xfrm>
          <a:prstGeom prst="rect">
            <a:avLst/>
          </a:prstGeom>
        </p:spPr>
      </p:pic>
      <p:sp>
        <p:nvSpPr>
          <p:cNvPr id="2" name="Title 1">
            <a:extLst>
              <a:ext uri="{FF2B5EF4-FFF2-40B4-BE49-F238E27FC236}">
                <a16:creationId xmlns:a16="http://schemas.microsoft.com/office/drawing/2014/main" id="{899B0767-D70D-48E6-8FB0-C3B00E392C7E}"/>
              </a:ext>
            </a:extLst>
          </p:cNvPr>
          <p:cNvSpPr>
            <a:spLocks noGrp="1"/>
          </p:cNvSpPr>
          <p:nvPr>
            <p:ph type="title"/>
          </p:nvPr>
        </p:nvSpPr>
        <p:spPr>
          <a:xfrm>
            <a:off x="1623530" y="242594"/>
            <a:ext cx="9431694" cy="1884784"/>
          </a:xfrm>
        </p:spPr>
        <p:txBody>
          <a:bodyPr>
            <a:normAutofit/>
          </a:bodyPr>
          <a:lstStyle/>
          <a:p>
            <a:r>
              <a:rPr lang="en-US" sz="6000" dirty="0">
                <a:latin typeface="BadaBoom BB" panose="020B0603050302020204" pitchFamily="34" charset="0"/>
              </a:rPr>
              <a:t>Making Wise</a:t>
            </a:r>
            <a:br>
              <a:rPr lang="en-US" sz="6000" dirty="0">
                <a:latin typeface="BadaBoom BB" panose="020B0603050302020204" pitchFamily="34" charset="0"/>
              </a:rPr>
            </a:br>
            <a:r>
              <a:rPr lang="en-US" sz="6000" dirty="0">
                <a:latin typeface="BadaBoom BB" panose="020B0603050302020204" pitchFamily="34" charset="0"/>
              </a:rPr>
              <a:t> Decisions</a:t>
            </a:r>
          </a:p>
        </p:txBody>
      </p:sp>
      <p:sp>
        <p:nvSpPr>
          <p:cNvPr id="10" name="Content Placeholder 9">
            <a:extLst>
              <a:ext uri="{FF2B5EF4-FFF2-40B4-BE49-F238E27FC236}">
                <a16:creationId xmlns:a16="http://schemas.microsoft.com/office/drawing/2014/main" id="{DCE8B0E9-C4BB-4C14-875E-D73D3DD6685C}"/>
              </a:ext>
            </a:extLst>
          </p:cNvPr>
          <p:cNvSpPr>
            <a:spLocks noGrp="1"/>
          </p:cNvSpPr>
          <p:nvPr>
            <p:ph sz="half" idx="2"/>
          </p:nvPr>
        </p:nvSpPr>
        <p:spPr>
          <a:xfrm>
            <a:off x="5561046" y="167953"/>
            <a:ext cx="6363476" cy="6550088"/>
          </a:xfrm>
        </p:spPr>
        <p:txBody>
          <a:bodyPr>
            <a:noAutofit/>
          </a:bodyPr>
          <a:lstStyle/>
          <a:p>
            <a:pPr marL="279400" indent="-279400"/>
            <a:r>
              <a:rPr lang="en-US" sz="4000" dirty="0"/>
              <a:t>Will your decision be a stumbling block to others or help them follow Jesus?</a:t>
            </a:r>
          </a:p>
          <a:p>
            <a:pPr marL="279400" indent="-279400"/>
            <a:r>
              <a:rPr lang="en-US" sz="4000" dirty="0"/>
              <a:t>Are you doing this to please God rather than people?</a:t>
            </a:r>
          </a:p>
          <a:p>
            <a:pPr marL="279400" indent="-279400"/>
            <a:r>
              <a:rPr lang="en-US" sz="4000" dirty="0"/>
              <a:t>Have you thought ahead about the consequences of your decision?</a:t>
            </a:r>
          </a:p>
          <a:p>
            <a:pPr marL="279400" indent="-279400"/>
            <a:r>
              <a:rPr lang="en-US" sz="4000" dirty="0"/>
              <a:t>Would you want to be doing whatever you decide when Christ returns?</a:t>
            </a:r>
          </a:p>
        </p:txBody>
      </p:sp>
      <p:sp>
        <p:nvSpPr>
          <p:cNvPr id="12" name="Content Placeholder 11">
            <a:extLst>
              <a:ext uri="{FF2B5EF4-FFF2-40B4-BE49-F238E27FC236}">
                <a16:creationId xmlns:a16="http://schemas.microsoft.com/office/drawing/2014/main" id="{94F0F765-F6BE-406E-AC46-E7CC4D114CF9}"/>
              </a:ext>
            </a:extLst>
          </p:cNvPr>
          <p:cNvSpPr>
            <a:spLocks noGrp="1"/>
          </p:cNvSpPr>
          <p:nvPr>
            <p:ph sz="half" idx="1"/>
          </p:nvPr>
        </p:nvSpPr>
        <p:spPr>
          <a:xfrm>
            <a:off x="466532" y="2394888"/>
            <a:ext cx="4889239" cy="4285828"/>
          </a:xfrm>
        </p:spPr>
        <p:txBody>
          <a:bodyPr>
            <a:normAutofit/>
          </a:bodyPr>
          <a:lstStyle/>
          <a:p>
            <a:pPr marL="279400" indent="-279400"/>
            <a:r>
              <a:rPr lang="en-US" sz="4000" dirty="0"/>
              <a:t>Can you ask God to bless your decision?</a:t>
            </a:r>
          </a:p>
          <a:p>
            <a:pPr marL="279400" indent="-279400"/>
            <a:r>
              <a:rPr lang="en-US" sz="4000" dirty="0"/>
              <a:t>Can you thank God for it?</a:t>
            </a:r>
          </a:p>
          <a:p>
            <a:pPr marL="279400" indent="-279400"/>
            <a:r>
              <a:rPr lang="en-US" sz="4000" dirty="0"/>
              <a:t>Are you doing this to the glory of God?</a:t>
            </a:r>
          </a:p>
        </p:txBody>
      </p:sp>
    </p:spTree>
    <p:extLst>
      <p:ext uri="{BB962C8B-B14F-4D97-AF65-F5344CB8AC3E}">
        <p14:creationId xmlns:p14="http://schemas.microsoft.com/office/powerpoint/2010/main" val="10631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anim calcmode="lin" valueType="num">
                                      <p:cBhvr>
                                        <p:cTn id="8"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A3AA89-E402-4135-B9FF-3E93E8364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67" y="0"/>
            <a:ext cx="4434361" cy="6858000"/>
          </a:xfrm>
          <a:prstGeom prst="rect">
            <a:avLst/>
          </a:prstGeom>
        </p:spPr>
      </p:pic>
      <p:sp>
        <p:nvSpPr>
          <p:cNvPr id="2" name="Title 1">
            <a:extLst>
              <a:ext uri="{FF2B5EF4-FFF2-40B4-BE49-F238E27FC236}">
                <a16:creationId xmlns:a16="http://schemas.microsoft.com/office/drawing/2014/main" id="{A13840A1-D843-4FBF-BD81-856D0B9272D1}"/>
              </a:ext>
            </a:extLst>
          </p:cNvPr>
          <p:cNvSpPr>
            <a:spLocks noGrp="1"/>
          </p:cNvSpPr>
          <p:nvPr>
            <p:ph type="ctrTitle"/>
          </p:nvPr>
        </p:nvSpPr>
        <p:spPr>
          <a:xfrm>
            <a:off x="5102941" y="817562"/>
            <a:ext cx="6302478" cy="1720365"/>
          </a:xfrm>
        </p:spPr>
        <p:txBody>
          <a:bodyPr>
            <a:normAutofit/>
          </a:bodyPr>
          <a:lstStyle/>
          <a:p>
            <a:r>
              <a:rPr lang="en-US" sz="9600" dirty="0">
                <a:latin typeface="BadaBoom BB" panose="020B0603050302020204" pitchFamily="34" charset="0"/>
              </a:rPr>
              <a:t>Conclusion</a:t>
            </a:r>
          </a:p>
        </p:txBody>
      </p:sp>
      <p:sp>
        <p:nvSpPr>
          <p:cNvPr id="3" name="Subtitle 2">
            <a:extLst>
              <a:ext uri="{FF2B5EF4-FFF2-40B4-BE49-F238E27FC236}">
                <a16:creationId xmlns:a16="http://schemas.microsoft.com/office/drawing/2014/main" id="{93A536BC-F08D-4CA7-B0A7-9794E87C61FD}"/>
              </a:ext>
            </a:extLst>
          </p:cNvPr>
          <p:cNvSpPr>
            <a:spLocks noGrp="1"/>
          </p:cNvSpPr>
          <p:nvPr>
            <p:ph type="subTitle" idx="1"/>
          </p:nvPr>
        </p:nvSpPr>
        <p:spPr>
          <a:xfrm>
            <a:off x="5102941" y="2817845"/>
            <a:ext cx="6302478" cy="3191069"/>
          </a:xfrm>
        </p:spPr>
        <p:txBody>
          <a:bodyPr>
            <a:normAutofit/>
          </a:bodyPr>
          <a:lstStyle/>
          <a:p>
            <a:r>
              <a:rPr lang="en-US" sz="5400" b="1" dirty="0"/>
              <a:t>God must guide us in all our decisions!</a:t>
            </a:r>
          </a:p>
          <a:p>
            <a:endParaRPr lang="en-US" sz="2800" dirty="0"/>
          </a:p>
          <a:p>
            <a:r>
              <a:rPr lang="en-US" sz="4400" dirty="0"/>
              <a:t>Hebrews 11:6; 1 John 5:4</a:t>
            </a:r>
          </a:p>
        </p:txBody>
      </p:sp>
    </p:spTree>
    <p:extLst>
      <p:ext uri="{BB962C8B-B14F-4D97-AF65-F5344CB8AC3E}">
        <p14:creationId xmlns:p14="http://schemas.microsoft.com/office/powerpoint/2010/main" val="1422508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929</Words>
  <Application>Microsoft Office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BadaBoom BB</vt:lpstr>
      <vt:lpstr>Calibri Light</vt:lpstr>
      <vt:lpstr>Calibri</vt:lpstr>
      <vt:lpstr>Arial</vt:lpstr>
      <vt:lpstr>Office Theme</vt:lpstr>
      <vt:lpstr>Making Wise Decisions</vt:lpstr>
      <vt:lpstr>Making Wise  Decisions</vt:lpstr>
      <vt:lpstr>Making Wise  Decisions</vt:lpstr>
      <vt:lpstr>Making Wise  Decisions</vt:lpstr>
      <vt:lpstr>Making Wise  Decisions</vt:lpstr>
      <vt:lpstr>Making Wise  Decisions</vt:lpstr>
      <vt:lpstr>Making Wise  Decisions</vt:lpstr>
      <vt:lpstr>Making Wise  Decisions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Wise Decisions</dc:title>
  <dc:creator>Stan Cox</dc:creator>
  <cp:lastModifiedBy>Stan Cox</cp:lastModifiedBy>
  <cp:revision>11</cp:revision>
  <dcterms:created xsi:type="dcterms:W3CDTF">2017-10-21T21:31:09Z</dcterms:created>
  <dcterms:modified xsi:type="dcterms:W3CDTF">2017-10-22T03:12:25Z</dcterms:modified>
</cp:coreProperties>
</file>